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39" d="100"/>
          <a:sy n="39" d="100"/>
        </p:scale>
        <p:origin x="48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728F-3B39-42E3-8B8C-8701FC9501E1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1D35E-CD8D-4964-93DE-D7EB978933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8082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1D35E-CD8D-4964-93DE-D7EB9789334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253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76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991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15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078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91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963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877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89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913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231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075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63480-5555-40F4-B00B-C3BDA6F57C0B}" type="datetimeFigureOut">
              <a:rPr lang="ko-KR" altLang="en-US" smtClean="0"/>
              <a:t>2016-10-28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49943-A711-46DB-8AD1-D3017D8C08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861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4219169" y="325780"/>
            <a:ext cx="7439432" cy="2834863"/>
          </a:xfrm>
          <a:prstGeom prst="round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4573670" y="851087"/>
            <a:ext cx="1872000" cy="1517674"/>
          </a:xfrm>
          <a:prstGeom prst="rect">
            <a:avLst/>
          </a:prstGeom>
          <a:solidFill>
            <a:srgbClr val="FF0000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altLang="ko-KR" b="1" dirty="0" smtClean="0">
                <a:solidFill>
                  <a:srgbClr val="FFFF00"/>
                </a:solidFill>
              </a:rPr>
              <a:t>Web server Program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2598" y="685911"/>
            <a:ext cx="419100" cy="42862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1698" y="695436"/>
            <a:ext cx="438150" cy="4191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9848" y="666861"/>
            <a:ext cx="447675" cy="447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87976" y="4031385"/>
            <a:ext cx="463758" cy="463758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6512" y="4031385"/>
            <a:ext cx="463758" cy="463758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2244" y="4031385"/>
            <a:ext cx="463758" cy="463758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36530" y="4026213"/>
            <a:ext cx="463758" cy="463758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99645" y="4016473"/>
            <a:ext cx="463758" cy="463758"/>
          </a:xfrm>
          <a:prstGeom prst="rect">
            <a:avLst/>
          </a:prstGeom>
        </p:spPr>
      </p:pic>
      <p:pic>
        <p:nvPicPr>
          <p:cNvPr id="15" name="Picture 8" descr="C:\Users\ecoffey\AppData\Local\Temp\Rar$DRa0.430\Cisco Icons November\30104_Device_www_server_3135\Png_256\30104_Device_www_server_3135_warning_256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280" y="988084"/>
            <a:ext cx="874429" cy="75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60" y="771858"/>
            <a:ext cx="1251311" cy="1151206"/>
          </a:xfrm>
          <a:prstGeom prst="rect">
            <a:avLst/>
          </a:prstGeom>
        </p:spPr>
      </p:pic>
      <p:sp>
        <p:nvSpPr>
          <p:cNvPr id="3" name="오른쪽 화살표 2"/>
          <p:cNvSpPr/>
          <p:nvPr/>
        </p:nvSpPr>
        <p:spPr>
          <a:xfrm>
            <a:off x="1996464" y="1166186"/>
            <a:ext cx="2029884" cy="19722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오른쪽 화살표 15"/>
          <p:cNvSpPr/>
          <p:nvPr/>
        </p:nvSpPr>
        <p:spPr>
          <a:xfrm>
            <a:off x="1996464" y="2196824"/>
            <a:ext cx="2029884" cy="19722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3942" y="737561"/>
            <a:ext cx="419100" cy="428625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3042" y="747086"/>
            <a:ext cx="438150" cy="419100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1192" y="718511"/>
            <a:ext cx="447675" cy="447675"/>
          </a:xfrm>
          <a:prstGeom prst="rect">
            <a:avLst/>
          </a:prstGeom>
        </p:spPr>
      </p:pic>
      <p:sp>
        <p:nvSpPr>
          <p:cNvPr id="20" name="오른쪽 화살표 19"/>
          <p:cNvSpPr/>
          <p:nvPr/>
        </p:nvSpPr>
        <p:spPr>
          <a:xfrm>
            <a:off x="6996413" y="1304136"/>
            <a:ext cx="2029884" cy="19722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오른쪽 화살표 21"/>
          <p:cNvSpPr/>
          <p:nvPr/>
        </p:nvSpPr>
        <p:spPr>
          <a:xfrm rot="10800000">
            <a:off x="6977175" y="1729481"/>
            <a:ext cx="2029884" cy="19722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1697789" y="1565061"/>
            <a:ext cx="2262486" cy="331447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rgbClr val="002060"/>
                </a:solidFill>
              </a:rPr>
              <a:t>홈페이지 관리자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pic>
        <p:nvPicPr>
          <p:cNvPr id="24" name="그림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0394" y="2499874"/>
            <a:ext cx="419100" cy="428625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9494" y="2509399"/>
            <a:ext cx="438150" cy="419100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7644" y="2480824"/>
            <a:ext cx="447675" cy="447675"/>
          </a:xfrm>
          <a:prstGeom prst="rect">
            <a:avLst/>
          </a:prstGeom>
        </p:spPr>
      </p:pic>
      <p:sp>
        <p:nvSpPr>
          <p:cNvPr id="27" name="직사각형 26"/>
          <p:cNvSpPr/>
          <p:nvPr/>
        </p:nvSpPr>
        <p:spPr>
          <a:xfrm>
            <a:off x="4369045" y="2973761"/>
            <a:ext cx="2262486" cy="900957"/>
          </a:xfrm>
          <a:prstGeom prst="rect">
            <a:avLst/>
          </a:prstGeom>
          <a:solidFill>
            <a:srgbClr val="FF0000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rgbClr val="FFFF00"/>
                </a:solidFill>
              </a:rPr>
              <a:t>Web Browser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pds25.egloos.com/pds/201511/10/16/b0343216_564159136afa2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978" y="3914989"/>
            <a:ext cx="1328033" cy="68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94263" y="2030560"/>
            <a:ext cx="1433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&lt;HTML&gt;</a:t>
            </a:r>
            <a:endParaRPr lang="ko-KR" altLang="en-US" b="1" dirty="0"/>
          </a:p>
        </p:txBody>
      </p:sp>
      <p:sp>
        <p:nvSpPr>
          <p:cNvPr id="29" name="직사각형 28"/>
          <p:cNvSpPr/>
          <p:nvPr/>
        </p:nvSpPr>
        <p:spPr>
          <a:xfrm>
            <a:off x="9528526" y="804558"/>
            <a:ext cx="1872000" cy="1517674"/>
          </a:xfrm>
          <a:prstGeom prst="rect">
            <a:avLst/>
          </a:prstGeom>
          <a:solidFill>
            <a:srgbClr val="FF0000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rgbClr val="FFFF00"/>
                </a:solidFill>
              </a:rPr>
              <a:t>홈페이지 게시판 </a:t>
            </a:r>
            <a:r>
              <a:rPr lang="ko-KR" altLang="en-US" b="1" dirty="0" err="1" smtClean="0">
                <a:solidFill>
                  <a:srgbClr val="FFFF00"/>
                </a:solidFill>
              </a:rPr>
              <a:t>첨부물</a:t>
            </a:r>
            <a:r>
              <a:rPr lang="ko-KR" altLang="en-US" b="1" dirty="0" smtClean="0">
                <a:solidFill>
                  <a:srgbClr val="FFFF00"/>
                </a:solidFill>
              </a:rPr>
              <a:t> </a:t>
            </a:r>
            <a:r>
              <a:rPr lang="ko-KR" altLang="en-US" b="1" dirty="0" smtClean="0">
                <a:solidFill>
                  <a:srgbClr val="FFFF00"/>
                </a:solidFill>
              </a:rPr>
              <a:t>바로보기 솔루션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pic>
        <p:nvPicPr>
          <p:cNvPr id="1028" name="Picture 4" descr="http://cfile10.uf.tistory.com/image/1973694C4F01536F188D2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848" y="4499711"/>
            <a:ext cx="3074163" cy="194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직사각형 29"/>
          <p:cNvSpPr/>
          <p:nvPr/>
        </p:nvSpPr>
        <p:spPr>
          <a:xfrm>
            <a:off x="4377924" y="6339166"/>
            <a:ext cx="2262486" cy="331447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rgbClr val="002060"/>
                </a:solidFill>
              </a:rPr>
              <a:t>홈페이지 방문자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99296" y="-52413"/>
            <a:ext cx="3349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 smtClean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Web Server</a:t>
            </a:r>
            <a:endParaRPr lang="ko-KR" altLang="en-US" sz="4000" b="1" dirty="0">
              <a:ln w="19050"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오른쪽 화살표 31"/>
          <p:cNvSpPr/>
          <p:nvPr/>
        </p:nvSpPr>
        <p:spPr>
          <a:xfrm rot="5400000">
            <a:off x="5075326" y="2461015"/>
            <a:ext cx="792000" cy="667528"/>
          </a:xfrm>
          <a:prstGeom prst="rightArrow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49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20</Words>
  <Application>Microsoft Office PowerPoint</Application>
  <PresentationFormat>와이드스크린</PresentationFormat>
  <Paragraphs>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admin</cp:lastModifiedBy>
  <cp:revision>17</cp:revision>
  <dcterms:created xsi:type="dcterms:W3CDTF">2016-10-28T01:07:07Z</dcterms:created>
  <dcterms:modified xsi:type="dcterms:W3CDTF">2016-10-28T07:29:06Z</dcterms:modified>
</cp:coreProperties>
</file>